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362" r:id="rId2"/>
    <p:sldId id="366" r:id="rId3"/>
    <p:sldId id="392" r:id="rId4"/>
    <p:sldId id="396" r:id="rId5"/>
    <p:sldId id="404" r:id="rId6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928"/>
    <a:srgbClr val="006CCC"/>
    <a:srgbClr val="216F58"/>
    <a:srgbClr val="01527F"/>
    <a:srgbClr val="011C27"/>
    <a:srgbClr val="FCF7DA"/>
    <a:srgbClr val="DF2123"/>
    <a:srgbClr val="F49E00"/>
    <a:srgbClr val="4256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34" autoAdjust="0"/>
    <p:restoredTop sz="96271"/>
  </p:normalViewPr>
  <p:slideViewPr>
    <p:cSldViewPr snapToGrid="0" snapToObjects="1">
      <p:cViewPr varScale="1">
        <p:scale>
          <a:sx n="86" d="100"/>
          <a:sy n="86" d="100"/>
        </p:scale>
        <p:origin x="1864" y="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96" d="100"/>
        <a:sy n="196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25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B3C7D-7ED1-A34F-BCFC-1C01389AE58C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ED8CE-3D9F-CA47-A17E-9AD879C3B1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0302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CF2CF-5EF1-D24F-8F8B-C67282AA038A}" type="datetimeFigureOut">
              <a:rPr kumimoji="1" lang="zh-CN" altLang="en-US" smtClean="0"/>
              <a:t>2023/11/27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F70782-008B-5B48-B01C-A994AC4AA04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636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143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139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924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150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75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3A24F0F6-E43A-624A-A51F-7F34CA11D29D}"/>
              </a:ext>
            </a:extLst>
          </p:cNvPr>
          <p:cNvGrpSpPr/>
          <p:nvPr userDrawn="1"/>
        </p:nvGrpSpPr>
        <p:grpSpPr>
          <a:xfrm>
            <a:off x="-715847" y="-671117"/>
            <a:ext cx="2089765" cy="1920798"/>
            <a:chOff x="-4922087" y="-3229770"/>
            <a:chExt cx="10410937" cy="9569165"/>
          </a:xfrm>
        </p:grpSpPr>
        <p:sp>
          <p:nvSpPr>
            <p:cNvPr id="2" name="斜纹 1">
              <a:extLst>
                <a:ext uri="{FF2B5EF4-FFF2-40B4-BE49-F238E27FC236}">
                  <a16:creationId xmlns:a16="http://schemas.microsoft.com/office/drawing/2014/main" id="{261CA37D-2E90-E34C-A1F0-1E10373DDDC9}"/>
                </a:ext>
              </a:extLst>
            </p:cNvPr>
            <p:cNvSpPr/>
            <p:nvPr userDrawn="1"/>
          </p:nvSpPr>
          <p:spPr>
            <a:xfrm rot="10800000">
              <a:off x="873047" y="-1871025"/>
              <a:ext cx="4615803" cy="4615803"/>
            </a:xfrm>
            <a:prstGeom prst="diagStripe">
              <a:avLst>
                <a:gd name="adj" fmla="val 73434"/>
              </a:avLst>
            </a:prstGeom>
            <a:gradFill flip="none" rotWithShape="1">
              <a:gsLst>
                <a:gs pos="0">
                  <a:schemeClr val="bg1">
                    <a:alpha val="65869"/>
                  </a:schemeClr>
                </a:gs>
                <a:gs pos="100000">
                  <a:schemeClr val="bg1">
                    <a:lumMod val="85000"/>
                    <a:alpha val="47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" name="平行四边形 2">
              <a:extLst>
                <a:ext uri="{FF2B5EF4-FFF2-40B4-BE49-F238E27FC236}">
                  <a16:creationId xmlns:a16="http://schemas.microsoft.com/office/drawing/2014/main" id="{A979C4FC-8361-DE4B-B15C-481CBBDD0B34}"/>
                </a:ext>
              </a:extLst>
            </p:cNvPr>
            <p:cNvSpPr/>
            <p:nvPr userDrawn="1"/>
          </p:nvSpPr>
          <p:spPr>
            <a:xfrm>
              <a:off x="-3488214" y="-565092"/>
              <a:ext cx="7422777" cy="6858001"/>
            </a:xfrm>
            <a:prstGeom prst="parallelogram">
              <a:avLst>
                <a:gd name="adj" fmla="val 100146"/>
              </a:avLst>
            </a:prstGeom>
            <a:gradFill flip="none" rotWithShape="1">
              <a:gsLst>
                <a:gs pos="0">
                  <a:srgbClr val="006CCC"/>
                </a:gs>
                <a:gs pos="88000">
                  <a:srgbClr val="000928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平行四边形 3">
              <a:extLst>
                <a:ext uri="{FF2B5EF4-FFF2-40B4-BE49-F238E27FC236}">
                  <a16:creationId xmlns:a16="http://schemas.microsoft.com/office/drawing/2014/main" id="{351A1DAC-60A2-614E-8717-EF6873B3FAF1}"/>
                </a:ext>
              </a:extLst>
            </p:cNvPr>
            <p:cNvSpPr/>
            <p:nvPr userDrawn="1"/>
          </p:nvSpPr>
          <p:spPr>
            <a:xfrm>
              <a:off x="-2913531" y="-565093"/>
              <a:ext cx="7969624" cy="6858001"/>
            </a:xfrm>
            <a:prstGeom prst="parallelogram">
              <a:avLst>
                <a:gd name="adj" fmla="val 100146"/>
              </a:avLst>
            </a:prstGeom>
            <a:gradFill flip="none" rotWithShape="1">
              <a:gsLst>
                <a:gs pos="22000">
                  <a:schemeClr val="bg1"/>
                </a:gs>
                <a:gs pos="100000">
                  <a:srgbClr val="006CCC">
                    <a:alpha val="35667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5" name="直线连接符 4">
              <a:extLst>
                <a:ext uri="{FF2B5EF4-FFF2-40B4-BE49-F238E27FC236}">
                  <a16:creationId xmlns:a16="http://schemas.microsoft.com/office/drawing/2014/main" id="{34CB1ACE-1E35-8049-99C4-32B0433D1723}"/>
                </a:ext>
              </a:extLst>
            </p:cNvPr>
            <p:cNvCxnSpPr>
              <a:cxnSpLocks/>
              <a:stCxn id="4" idx="1"/>
            </p:cNvCxnSpPr>
            <p:nvPr userDrawn="1"/>
          </p:nvCxnSpPr>
          <p:spPr>
            <a:xfrm flipH="1">
              <a:off x="-2480774" y="-565093"/>
              <a:ext cx="6986062" cy="6904488"/>
            </a:xfrm>
            <a:prstGeom prst="line">
              <a:avLst/>
            </a:prstGeom>
            <a:ln w="76200">
              <a:solidFill>
                <a:srgbClr val="006CC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直角三角形 5">
              <a:extLst>
                <a:ext uri="{FF2B5EF4-FFF2-40B4-BE49-F238E27FC236}">
                  <a16:creationId xmlns:a16="http://schemas.microsoft.com/office/drawing/2014/main" id="{7DC361BF-007C-3E4A-A95E-AF17C914DF8A}"/>
                </a:ext>
              </a:extLst>
            </p:cNvPr>
            <p:cNvSpPr/>
            <p:nvPr userDrawn="1"/>
          </p:nvSpPr>
          <p:spPr>
            <a:xfrm rot="18900000">
              <a:off x="-4922087" y="-3229770"/>
              <a:ext cx="6417975" cy="6417975"/>
            </a:xfrm>
            <a:prstGeom prst="rtTriangle">
              <a:avLst/>
            </a:prstGeom>
            <a:gradFill flip="none" rotWithShape="1">
              <a:gsLst>
                <a:gs pos="0">
                  <a:srgbClr val="000928"/>
                </a:gs>
                <a:gs pos="100000">
                  <a:srgbClr val="000928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1243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647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422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280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457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5" r:id="rId4"/>
  </p:sldLayoutIdLst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斜纹 11">
            <a:extLst>
              <a:ext uri="{FF2B5EF4-FFF2-40B4-BE49-F238E27FC236}">
                <a16:creationId xmlns:a16="http://schemas.microsoft.com/office/drawing/2014/main" id="{971A0D40-B1B9-7043-BE6C-DB05319FF704}"/>
              </a:ext>
            </a:extLst>
          </p:cNvPr>
          <p:cNvSpPr/>
          <p:nvPr/>
        </p:nvSpPr>
        <p:spPr>
          <a:xfrm rot="10800000">
            <a:off x="-2059027" y="1426186"/>
            <a:ext cx="5431814" cy="5431814"/>
          </a:xfrm>
          <a:prstGeom prst="diagStrip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" name="直角三角形 2">
            <a:extLst>
              <a:ext uri="{FF2B5EF4-FFF2-40B4-BE49-F238E27FC236}">
                <a16:creationId xmlns:a16="http://schemas.microsoft.com/office/drawing/2014/main" id="{A8A7B5A8-875A-F140-B4DA-9CA95AACD04D}"/>
              </a:ext>
            </a:extLst>
          </p:cNvPr>
          <p:cNvSpPr/>
          <p:nvPr/>
        </p:nvSpPr>
        <p:spPr>
          <a:xfrm rot="18900000">
            <a:off x="-1593114" y="-4536718"/>
            <a:ext cx="8616240" cy="8616240"/>
          </a:xfrm>
          <a:prstGeom prst="rtTriangl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4DC6F533-F715-7146-9D9A-151AED397085}"/>
              </a:ext>
            </a:extLst>
          </p:cNvPr>
          <p:cNvSpPr/>
          <p:nvPr/>
        </p:nvSpPr>
        <p:spPr>
          <a:xfrm>
            <a:off x="1721223" y="0"/>
            <a:ext cx="7422777" cy="6858001"/>
          </a:xfrm>
          <a:prstGeom prst="parallelogram">
            <a:avLst>
              <a:gd name="adj" fmla="val 100146"/>
            </a:avLst>
          </a:prstGeom>
          <a:gradFill flip="none" rotWithShape="1">
            <a:gsLst>
              <a:gs pos="0">
                <a:srgbClr val="006CCC"/>
              </a:gs>
              <a:gs pos="88000">
                <a:srgbClr val="000928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AA5347A2-0A78-BD48-AE5E-B0A8C293F4AD}"/>
              </a:ext>
            </a:extLst>
          </p:cNvPr>
          <p:cNvSpPr/>
          <p:nvPr/>
        </p:nvSpPr>
        <p:spPr>
          <a:xfrm>
            <a:off x="2295906" y="-1"/>
            <a:ext cx="7969624" cy="6858001"/>
          </a:xfrm>
          <a:prstGeom prst="parallelogram">
            <a:avLst>
              <a:gd name="adj" fmla="val 100146"/>
            </a:avLst>
          </a:prstGeom>
          <a:gradFill flip="none" rotWithShape="1">
            <a:gsLst>
              <a:gs pos="22000">
                <a:schemeClr val="bg1"/>
              </a:gs>
              <a:gs pos="100000">
                <a:srgbClr val="006CCC">
                  <a:alpha val="35667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C19D6976-1F26-B044-9CE7-953652F9397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28663" y="-1"/>
            <a:ext cx="6986062" cy="6904488"/>
          </a:xfrm>
          <a:prstGeom prst="line">
            <a:avLst/>
          </a:prstGeom>
          <a:ln w="76200">
            <a:solidFill>
              <a:srgbClr val="006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斜纹 8">
            <a:extLst>
              <a:ext uri="{FF2B5EF4-FFF2-40B4-BE49-F238E27FC236}">
                <a16:creationId xmlns:a16="http://schemas.microsoft.com/office/drawing/2014/main" id="{EE543671-12B1-534E-96DB-F06D0975B21C}"/>
              </a:ext>
            </a:extLst>
          </p:cNvPr>
          <p:cNvSpPr/>
          <p:nvPr/>
        </p:nvSpPr>
        <p:spPr>
          <a:xfrm rot="10800000">
            <a:off x="6680041" y="1449429"/>
            <a:ext cx="5431814" cy="5431814"/>
          </a:xfrm>
          <a:prstGeom prst="diagStripe">
            <a:avLst/>
          </a:prstGeom>
          <a:gradFill flip="none" rotWithShape="1">
            <a:gsLst>
              <a:gs pos="0">
                <a:schemeClr val="bg1">
                  <a:alpha val="41000"/>
                </a:schemeClr>
              </a:gs>
              <a:gs pos="100000">
                <a:schemeClr val="bg1">
                  <a:lumMod val="85000"/>
                  <a:alpha val="7004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斜纹 9">
            <a:extLst>
              <a:ext uri="{FF2B5EF4-FFF2-40B4-BE49-F238E27FC236}">
                <a16:creationId xmlns:a16="http://schemas.microsoft.com/office/drawing/2014/main" id="{0BFB1C27-C988-7B46-A420-830B009AE52B}"/>
              </a:ext>
            </a:extLst>
          </p:cNvPr>
          <p:cNvSpPr/>
          <p:nvPr/>
        </p:nvSpPr>
        <p:spPr>
          <a:xfrm rot="10800000">
            <a:off x="8644503" y="657478"/>
            <a:ext cx="3522732" cy="3522732"/>
          </a:xfrm>
          <a:prstGeom prst="diagStripe">
            <a:avLst/>
          </a:prstGeom>
          <a:gradFill flip="none" rotWithShape="1">
            <a:gsLst>
              <a:gs pos="0">
                <a:schemeClr val="bg1">
                  <a:alpha val="65869"/>
                </a:schemeClr>
              </a:gs>
              <a:gs pos="100000">
                <a:schemeClr val="bg1">
                  <a:lumMod val="85000"/>
                  <a:alpha val="47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斜纹 10">
            <a:extLst>
              <a:ext uri="{FF2B5EF4-FFF2-40B4-BE49-F238E27FC236}">
                <a16:creationId xmlns:a16="http://schemas.microsoft.com/office/drawing/2014/main" id="{13455D31-E397-AB40-A780-1C2C7573C225}"/>
              </a:ext>
            </a:extLst>
          </p:cNvPr>
          <p:cNvSpPr/>
          <p:nvPr/>
        </p:nvSpPr>
        <p:spPr>
          <a:xfrm rot="10800000">
            <a:off x="9918149" y="4553535"/>
            <a:ext cx="2304465" cy="2304465"/>
          </a:xfrm>
          <a:prstGeom prst="diagStripe">
            <a:avLst>
              <a:gd name="adj" fmla="val 66032"/>
            </a:avLst>
          </a:prstGeom>
          <a:gradFill flip="none" rotWithShape="1">
            <a:gsLst>
              <a:gs pos="0">
                <a:schemeClr val="bg1">
                  <a:alpha val="65869"/>
                </a:schemeClr>
              </a:gs>
              <a:gs pos="100000">
                <a:schemeClr val="bg1">
                  <a:lumMod val="85000"/>
                  <a:alpha val="47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DB42934-03CE-2F43-98E8-F499E810125F}"/>
              </a:ext>
            </a:extLst>
          </p:cNvPr>
          <p:cNvSpPr txBox="1"/>
          <p:nvPr/>
        </p:nvSpPr>
        <p:spPr>
          <a:xfrm>
            <a:off x="6244656" y="3905208"/>
            <a:ext cx="6679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电宝</a:t>
            </a:r>
            <a:r>
              <a:rPr lang="en-US" altLang="zh-CN" sz="5400" dirty="0"/>
              <a:t>-</a:t>
            </a:r>
            <a:r>
              <a:rPr lang="zh-CN" altLang="en-US" sz="5400" dirty="0"/>
              <a:t>您的生活助理</a:t>
            </a:r>
            <a:endParaRPr kumimoji="1" lang="zh-CN" altLang="en-US" sz="5400" dirty="0">
              <a:solidFill>
                <a:srgbClr val="000928"/>
              </a:solidFill>
              <a:latin typeface="+mj-ea"/>
              <a:ea typeface="+mj-ea"/>
            </a:endParaRPr>
          </a:p>
        </p:txBody>
      </p:sp>
      <p:sp>
        <p:nvSpPr>
          <p:cNvPr id="15" name="直角三角形 14">
            <a:extLst>
              <a:ext uri="{FF2B5EF4-FFF2-40B4-BE49-F238E27FC236}">
                <a16:creationId xmlns:a16="http://schemas.microsoft.com/office/drawing/2014/main" id="{0AB8B588-6B12-7B44-B73F-E96EE4738218}"/>
              </a:ext>
            </a:extLst>
          </p:cNvPr>
          <p:cNvSpPr/>
          <p:nvPr/>
        </p:nvSpPr>
        <p:spPr>
          <a:xfrm rot="18900000">
            <a:off x="-1579457" y="-4520509"/>
            <a:ext cx="8616240" cy="8616240"/>
          </a:xfrm>
          <a:prstGeom prst="rtTriangle">
            <a:avLst/>
          </a:prstGeom>
          <a:gradFill flip="none" rotWithShape="1">
            <a:gsLst>
              <a:gs pos="0">
                <a:srgbClr val="000928"/>
              </a:gs>
              <a:gs pos="99000">
                <a:srgbClr val="000928">
                  <a:alpha val="51178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E6467AF-2D05-DE4E-BBA3-744E3AB9018B}"/>
              </a:ext>
            </a:extLst>
          </p:cNvPr>
          <p:cNvSpPr txBox="1"/>
          <p:nvPr/>
        </p:nvSpPr>
        <p:spPr>
          <a:xfrm>
            <a:off x="722541" y="1379699"/>
            <a:ext cx="44097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>
                <a:solidFill>
                  <a:schemeClr val="bg1"/>
                </a:solidFill>
                <a:latin typeface="+mj-ea"/>
                <a:ea typeface="+mj-ea"/>
              </a:rPr>
              <a:t>2023</a:t>
            </a:r>
          </a:p>
          <a:p>
            <a:r>
              <a:rPr kumimoji="1" lang="en-US" altLang="zh-CN" sz="4000" dirty="0">
                <a:solidFill>
                  <a:schemeClr val="bg1"/>
                </a:solidFill>
                <a:latin typeface="+mj-ea"/>
                <a:ea typeface="+mj-ea"/>
              </a:rPr>
              <a:t>TONG JI UNIVERSITY</a:t>
            </a:r>
            <a:endParaRPr kumimoji="1" lang="zh-CN" altLang="en-US" sz="4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BB8AC23-388B-AE41-A4E6-8CAAFB306968}"/>
              </a:ext>
            </a:extLst>
          </p:cNvPr>
          <p:cNvSpPr txBox="1"/>
          <p:nvPr/>
        </p:nvSpPr>
        <p:spPr>
          <a:xfrm>
            <a:off x="8820170" y="5189512"/>
            <a:ext cx="29931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000928"/>
                </a:solidFill>
              </a:rPr>
              <a:t>汇报人：    </a:t>
            </a:r>
            <a:r>
              <a:rPr kumimoji="1" lang="en-US" altLang="zh-CN" dirty="0">
                <a:solidFill>
                  <a:srgbClr val="000928"/>
                </a:solidFill>
              </a:rPr>
              <a:t>2251745 </a:t>
            </a:r>
            <a:r>
              <a:rPr kumimoji="1" lang="zh-CN" altLang="en-US" dirty="0">
                <a:solidFill>
                  <a:srgbClr val="000928"/>
                </a:solidFill>
              </a:rPr>
              <a:t>张宇</a:t>
            </a:r>
            <a:endParaRPr kumimoji="1" lang="en-US" altLang="zh-CN" dirty="0">
              <a:solidFill>
                <a:srgbClr val="000928"/>
              </a:solidFill>
            </a:endParaRPr>
          </a:p>
          <a:p>
            <a:r>
              <a:rPr kumimoji="1" lang="zh-CN" altLang="en-US" dirty="0">
                <a:solidFill>
                  <a:srgbClr val="000928"/>
                </a:solidFill>
              </a:rPr>
              <a:t>小组成员：</a:t>
            </a:r>
            <a:r>
              <a:rPr kumimoji="1" lang="en-US" altLang="zh-CN" dirty="0">
                <a:solidFill>
                  <a:srgbClr val="000928"/>
                </a:solidFill>
              </a:rPr>
              <a:t>2250270 </a:t>
            </a:r>
            <a:r>
              <a:rPr kumimoji="1" lang="zh-CN" altLang="en-US" dirty="0">
                <a:solidFill>
                  <a:srgbClr val="000928"/>
                </a:solidFill>
              </a:rPr>
              <a:t>雍蔚霖</a:t>
            </a:r>
            <a:endParaRPr kumimoji="1" lang="en-US" altLang="zh-CN" dirty="0">
              <a:solidFill>
                <a:srgbClr val="000928"/>
              </a:solidFill>
            </a:endParaRPr>
          </a:p>
          <a:p>
            <a:r>
              <a:rPr kumimoji="1" lang="en-US" altLang="zh-CN" dirty="0">
                <a:solidFill>
                  <a:srgbClr val="000928"/>
                </a:solidFill>
              </a:rPr>
              <a:t>                  2254287 </a:t>
            </a:r>
            <a:r>
              <a:rPr kumimoji="1" lang="zh-CN" altLang="en-US" dirty="0">
                <a:solidFill>
                  <a:srgbClr val="000928"/>
                </a:solidFill>
              </a:rPr>
              <a:t>侯俊皓</a:t>
            </a:r>
            <a:endParaRPr kumimoji="1" lang="en-US" altLang="zh-CN" dirty="0">
              <a:solidFill>
                <a:srgbClr val="000928"/>
              </a:solidFill>
            </a:endParaRPr>
          </a:p>
          <a:p>
            <a:r>
              <a:rPr kumimoji="1" lang="zh-CN" altLang="en-US" dirty="0">
                <a:solidFill>
                  <a:srgbClr val="000928"/>
                </a:solidFill>
              </a:rPr>
              <a:t>汇报时间：</a:t>
            </a:r>
            <a:r>
              <a:rPr kumimoji="1" lang="en-US" altLang="zh-CN" dirty="0">
                <a:solidFill>
                  <a:srgbClr val="000928"/>
                </a:solidFill>
              </a:rPr>
              <a:t>2023/11/28</a:t>
            </a:r>
          </a:p>
        </p:txBody>
      </p:sp>
    </p:spTree>
    <p:extLst>
      <p:ext uri="{BB962C8B-B14F-4D97-AF65-F5344CB8AC3E}">
        <p14:creationId xmlns:p14="http://schemas.microsoft.com/office/powerpoint/2010/main" val="254750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3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57E86F6-B7CC-1A46-A6B8-DFD54B292B75}"/>
              </a:ext>
            </a:extLst>
          </p:cNvPr>
          <p:cNvSpPr txBox="1"/>
          <p:nvPr/>
        </p:nvSpPr>
        <p:spPr>
          <a:xfrm>
            <a:off x="693988" y="289560"/>
            <a:ext cx="2506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2800" dirty="0">
                <a:solidFill>
                  <a:srgbClr val="000928"/>
                </a:solidFill>
                <a:latin typeface="+mj-ea"/>
              </a:rPr>
              <a:t>作品展示</a:t>
            </a:r>
            <a:endParaRPr kumimoji="1" lang="en-US" altLang="zh-CN" sz="2800" dirty="0">
              <a:solidFill>
                <a:srgbClr val="000928"/>
              </a:solidFill>
              <a:latin typeface="+mj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789" y="194209"/>
            <a:ext cx="974952" cy="974952"/>
          </a:xfrm>
          <a:prstGeom prst="rect">
            <a:avLst/>
          </a:prstGeom>
        </p:spPr>
      </p:pic>
      <p:pic>
        <p:nvPicPr>
          <p:cNvPr id="3" name="电宝">
            <a:hlinkClick r:id="" action="ppaction://media"/>
            <a:extLst>
              <a:ext uri="{FF2B5EF4-FFF2-40B4-BE49-F238E27FC236}">
                <a16:creationId xmlns:a16="http://schemas.microsoft.com/office/drawing/2014/main" id="{12D8597A-442A-467B-B132-4B627DE391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2818" y="1169161"/>
            <a:ext cx="9565369" cy="538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99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57E86F6-B7CC-1A46-A6B8-DFD54B292B75}"/>
              </a:ext>
            </a:extLst>
          </p:cNvPr>
          <p:cNvSpPr txBox="1"/>
          <p:nvPr/>
        </p:nvSpPr>
        <p:spPr>
          <a:xfrm>
            <a:off x="693988" y="289560"/>
            <a:ext cx="2506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2800" dirty="0">
                <a:solidFill>
                  <a:srgbClr val="000928"/>
                </a:solidFill>
                <a:latin typeface="+mj-ea"/>
              </a:rPr>
              <a:t>录制花絮</a:t>
            </a:r>
            <a:endParaRPr kumimoji="1" lang="en-US" altLang="zh-CN" sz="2800" dirty="0">
              <a:solidFill>
                <a:srgbClr val="000928"/>
              </a:solidFill>
              <a:latin typeface="+mj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36B5225-C975-F34E-B8AF-394ABBD8E55C}"/>
              </a:ext>
            </a:extLst>
          </p:cNvPr>
          <p:cNvSpPr txBox="1"/>
          <p:nvPr/>
        </p:nvSpPr>
        <p:spPr>
          <a:xfrm>
            <a:off x="4786075" y="3475175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文本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34AD471-2FF3-F146-B323-D5626B7E0C01}"/>
              </a:ext>
            </a:extLst>
          </p:cNvPr>
          <p:cNvSpPr txBox="1"/>
          <p:nvPr/>
        </p:nvSpPr>
        <p:spPr>
          <a:xfrm>
            <a:off x="4526375" y="3860843"/>
            <a:ext cx="12253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000" dirty="0">
                <a:solidFill>
                  <a:schemeClr val="bg1"/>
                </a:solidFill>
                <a:latin typeface="+mn-ea"/>
              </a:rPr>
              <a:t>文本</a:t>
            </a:r>
          </a:p>
        </p:txBody>
      </p:sp>
      <p:sp>
        <p:nvSpPr>
          <p:cNvPr id="10" name="자유형: 도형 389">
            <a:extLst>
              <a:ext uri="{FF2B5EF4-FFF2-40B4-BE49-F238E27FC236}">
                <a16:creationId xmlns:a16="http://schemas.microsoft.com/office/drawing/2014/main" id="{4FC80392-2897-4041-9172-7B0A3BF4935B}"/>
              </a:ext>
            </a:extLst>
          </p:cNvPr>
          <p:cNvSpPr/>
          <p:nvPr/>
        </p:nvSpPr>
        <p:spPr>
          <a:xfrm>
            <a:off x="1817977" y="4463648"/>
            <a:ext cx="123825" cy="104775"/>
          </a:xfrm>
          <a:custGeom>
            <a:avLst/>
            <a:gdLst>
              <a:gd name="connsiteX0" fmla="*/ 111838 w 123825"/>
              <a:gd name="connsiteY0" fmla="*/ 14478 h 104775"/>
              <a:gd name="connsiteX1" fmla="*/ 52973 w 123825"/>
              <a:gd name="connsiteY1" fmla="*/ 23336 h 104775"/>
              <a:gd name="connsiteX2" fmla="*/ 34876 w 123825"/>
              <a:gd name="connsiteY2" fmla="*/ 9239 h 104775"/>
              <a:gd name="connsiteX3" fmla="*/ 7634 w 123825"/>
              <a:gd name="connsiteY3" fmla="*/ 69532 h 104775"/>
              <a:gd name="connsiteX4" fmla="*/ 8396 w 123825"/>
              <a:gd name="connsiteY4" fmla="*/ 75057 h 104775"/>
              <a:gd name="connsiteX5" fmla="*/ 13825 w 123825"/>
              <a:gd name="connsiteY5" fmla="*/ 76676 h 104775"/>
              <a:gd name="connsiteX6" fmla="*/ 33638 w 123825"/>
              <a:gd name="connsiteY6" fmla="*/ 71152 h 104775"/>
              <a:gd name="connsiteX7" fmla="*/ 40400 w 123825"/>
              <a:gd name="connsiteY7" fmla="*/ 70199 h 104775"/>
              <a:gd name="connsiteX8" fmla="*/ 63165 w 123825"/>
              <a:gd name="connsiteY8" fmla="*/ 84487 h 104775"/>
              <a:gd name="connsiteX9" fmla="*/ 72118 w 123825"/>
              <a:gd name="connsiteY9" fmla="*/ 103060 h 104775"/>
              <a:gd name="connsiteX10" fmla="*/ 76881 w 123825"/>
              <a:gd name="connsiteY10" fmla="*/ 106013 h 104775"/>
              <a:gd name="connsiteX11" fmla="*/ 81548 w 123825"/>
              <a:gd name="connsiteY11" fmla="*/ 102965 h 104775"/>
              <a:gd name="connsiteX12" fmla="*/ 124887 w 123825"/>
              <a:gd name="connsiteY12" fmla="*/ 7144 h 104775"/>
              <a:gd name="connsiteX13" fmla="*/ 111838 w 123825"/>
              <a:gd name="connsiteY13" fmla="*/ 14478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3825" h="104775">
                <a:moveTo>
                  <a:pt x="111838" y="14478"/>
                </a:moveTo>
                <a:cubicBezTo>
                  <a:pt x="95550" y="29527"/>
                  <a:pt x="72976" y="32956"/>
                  <a:pt x="52973" y="23336"/>
                </a:cubicBezTo>
                <a:cubicBezTo>
                  <a:pt x="45734" y="19812"/>
                  <a:pt x="39638" y="15049"/>
                  <a:pt x="34876" y="9239"/>
                </a:cubicBezTo>
                <a:lnTo>
                  <a:pt x="7634" y="69532"/>
                </a:lnTo>
                <a:cubicBezTo>
                  <a:pt x="6396" y="72295"/>
                  <a:pt x="7825" y="74295"/>
                  <a:pt x="8396" y="75057"/>
                </a:cubicBezTo>
                <a:cubicBezTo>
                  <a:pt x="9063" y="75819"/>
                  <a:pt x="10873" y="77533"/>
                  <a:pt x="13825" y="76676"/>
                </a:cubicBezTo>
                <a:lnTo>
                  <a:pt x="33638" y="71152"/>
                </a:lnTo>
                <a:cubicBezTo>
                  <a:pt x="35923" y="70485"/>
                  <a:pt x="38209" y="70199"/>
                  <a:pt x="40400" y="70199"/>
                </a:cubicBezTo>
                <a:cubicBezTo>
                  <a:pt x="49925" y="70199"/>
                  <a:pt x="58879" y="75533"/>
                  <a:pt x="63165" y="84487"/>
                </a:cubicBezTo>
                <a:lnTo>
                  <a:pt x="72118" y="103060"/>
                </a:lnTo>
                <a:cubicBezTo>
                  <a:pt x="73452" y="105727"/>
                  <a:pt x="75929" y="106013"/>
                  <a:pt x="76881" y="106013"/>
                </a:cubicBezTo>
                <a:cubicBezTo>
                  <a:pt x="77929" y="106013"/>
                  <a:pt x="80310" y="105632"/>
                  <a:pt x="81548" y="102965"/>
                </a:cubicBezTo>
                <a:lnTo>
                  <a:pt x="124887" y="7144"/>
                </a:lnTo>
                <a:cubicBezTo>
                  <a:pt x="120125" y="8477"/>
                  <a:pt x="115648" y="10954"/>
                  <a:pt x="111838" y="1447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1" name="자유형: 도형 390">
            <a:extLst>
              <a:ext uri="{FF2B5EF4-FFF2-40B4-BE49-F238E27FC236}">
                <a16:creationId xmlns:a16="http://schemas.microsoft.com/office/drawing/2014/main" id="{AED284A8-6563-0C43-A45A-ED5AB710AF6A}"/>
              </a:ext>
            </a:extLst>
          </p:cNvPr>
          <p:cNvSpPr/>
          <p:nvPr/>
        </p:nvSpPr>
        <p:spPr>
          <a:xfrm>
            <a:off x="1957057" y="4463648"/>
            <a:ext cx="123825" cy="104775"/>
          </a:xfrm>
          <a:custGeom>
            <a:avLst/>
            <a:gdLst>
              <a:gd name="connsiteX0" fmla="*/ 124492 w 123825"/>
              <a:gd name="connsiteY0" fmla="*/ 69532 h 104775"/>
              <a:gd name="connsiteX1" fmla="*/ 97250 w 123825"/>
              <a:gd name="connsiteY1" fmla="*/ 9239 h 104775"/>
              <a:gd name="connsiteX2" fmla="*/ 79153 w 123825"/>
              <a:gd name="connsiteY2" fmla="*/ 23336 h 104775"/>
              <a:gd name="connsiteX3" fmla="*/ 20288 w 123825"/>
              <a:gd name="connsiteY3" fmla="*/ 14478 h 104775"/>
              <a:gd name="connsiteX4" fmla="*/ 7144 w 123825"/>
              <a:gd name="connsiteY4" fmla="*/ 7144 h 104775"/>
              <a:gd name="connsiteX5" fmla="*/ 50482 w 123825"/>
              <a:gd name="connsiteY5" fmla="*/ 102965 h 104775"/>
              <a:gd name="connsiteX6" fmla="*/ 55150 w 123825"/>
              <a:gd name="connsiteY6" fmla="*/ 106013 h 104775"/>
              <a:gd name="connsiteX7" fmla="*/ 59912 w 123825"/>
              <a:gd name="connsiteY7" fmla="*/ 103060 h 104775"/>
              <a:gd name="connsiteX8" fmla="*/ 68866 w 123825"/>
              <a:gd name="connsiteY8" fmla="*/ 84487 h 104775"/>
              <a:gd name="connsiteX9" fmla="*/ 91630 w 123825"/>
              <a:gd name="connsiteY9" fmla="*/ 70199 h 104775"/>
              <a:gd name="connsiteX10" fmla="*/ 98393 w 123825"/>
              <a:gd name="connsiteY10" fmla="*/ 71152 h 104775"/>
              <a:gd name="connsiteX11" fmla="*/ 118205 w 123825"/>
              <a:gd name="connsiteY11" fmla="*/ 76676 h 104775"/>
              <a:gd name="connsiteX12" fmla="*/ 123634 w 123825"/>
              <a:gd name="connsiteY12" fmla="*/ 75057 h 104775"/>
              <a:gd name="connsiteX13" fmla="*/ 124492 w 123825"/>
              <a:gd name="connsiteY13" fmla="*/ 69532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3825" h="104775">
                <a:moveTo>
                  <a:pt x="124492" y="69532"/>
                </a:moveTo>
                <a:lnTo>
                  <a:pt x="97250" y="9239"/>
                </a:lnTo>
                <a:cubicBezTo>
                  <a:pt x="92487" y="14954"/>
                  <a:pt x="86392" y="19812"/>
                  <a:pt x="79153" y="23336"/>
                </a:cubicBezTo>
                <a:cubicBezTo>
                  <a:pt x="59150" y="32956"/>
                  <a:pt x="36576" y="29623"/>
                  <a:pt x="20288" y="14478"/>
                </a:cubicBezTo>
                <a:cubicBezTo>
                  <a:pt x="16478" y="10954"/>
                  <a:pt x="11906" y="8477"/>
                  <a:pt x="7144" y="7144"/>
                </a:cubicBezTo>
                <a:lnTo>
                  <a:pt x="50482" y="102965"/>
                </a:lnTo>
                <a:cubicBezTo>
                  <a:pt x="51721" y="105727"/>
                  <a:pt x="54197" y="106013"/>
                  <a:pt x="55150" y="106013"/>
                </a:cubicBezTo>
                <a:cubicBezTo>
                  <a:pt x="56197" y="106013"/>
                  <a:pt x="58578" y="105727"/>
                  <a:pt x="59912" y="103060"/>
                </a:cubicBezTo>
                <a:lnTo>
                  <a:pt x="68866" y="84487"/>
                </a:lnTo>
                <a:cubicBezTo>
                  <a:pt x="73152" y="75533"/>
                  <a:pt x="82105" y="70199"/>
                  <a:pt x="91630" y="70199"/>
                </a:cubicBezTo>
                <a:cubicBezTo>
                  <a:pt x="93916" y="70199"/>
                  <a:pt x="96202" y="70485"/>
                  <a:pt x="98393" y="71152"/>
                </a:cubicBezTo>
                <a:lnTo>
                  <a:pt x="118205" y="76676"/>
                </a:lnTo>
                <a:cubicBezTo>
                  <a:pt x="121062" y="77438"/>
                  <a:pt x="122967" y="75819"/>
                  <a:pt x="123634" y="75057"/>
                </a:cubicBezTo>
                <a:cubicBezTo>
                  <a:pt x="124301" y="74295"/>
                  <a:pt x="125730" y="72295"/>
                  <a:pt x="124492" y="6953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3" name="자유형: 도형 392">
            <a:extLst>
              <a:ext uri="{FF2B5EF4-FFF2-40B4-BE49-F238E27FC236}">
                <a16:creationId xmlns:a16="http://schemas.microsoft.com/office/drawing/2014/main" id="{F7D8FCF3-6E07-E145-B1F6-E371311F9043}"/>
              </a:ext>
            </a:extLst>
          </p:cNvPr>
          <p:cNvSpPr/>
          <p:nvPr/>
        </p:nvSpPr>
        <p:spPr>
          <a:xfrm>
            <a:off x="1858854" y="4223618"/>
            <a:ext cx="180975" cy="180975"/>
          </a:xfrm>
          <a:custGeom>
            <a:avLst/>
            <a:gdLst>
              <a:gd name="connsiteX0" fmla="*/ 94679 w 180975"/>
              <a:gd name="connsiteY0" fmla="*/ 7144 h 180975"/>
              <a:gd name="connsiteX1" fmla="*/ 7144 w 180975"/>
              <a:gd name="connsiteY1" fmla="*/ 94679 h 180975"/>
              <a:gd name="connsiteX2" fmla="*/ 94679 w 180975"/>
              <a:gd name="connsiteY2" fmla="*/ 182213 h 180975"/>
              <a:gd name="connsiteX3" fmla="*/ 182214 w 180975"/>
              <a:gd name="connsiteY3" fmla="*/ 94679 h 180975"/>
              <a:gd name="connsiteX4" fmla="*/ 94679 w 180975"/>
              <a:gd name="connsiteY4" fmla="*/ 7144 h 180975"/>
              <a:gd name="connsiteX5" fmla="*/ 139541 w 180975"/>
              <a:gd name="connsiteY5" fmla="*/ 86106 h 180975"/>
              <a:gd name="connsiteX6" fmla="*/ 85058 w 180975"/>
              <a:gd name="connsiteY6" fmla="*/ 125921 h 180975"/>
              <a:gd name="connsiteX7" fmla="*/ 79153 w 180975"/>
              <a:gd name="connsiteY7" fmla="*/ 127826 h 180975"/>
              <a:gd name="connsiteX8" fmla="*/ 77533 w 180975"/>
              <a:gd name="connsiteY8" fmla="*/ 127730 h 180975"/>
              <a:gd name="connsiteX9" fmla="*/ 70961 w 180975"/>
              <a:gd name="connsiteY9" fmla="*/ 123635 h 180975"/>
              <a:gd name="connsiteX10" fmla="*/ 54674 w 180975"/>
              <a:gd name="connsiteY10" fmla="*/ 100394 h 180975"/>
              <a:gd name="connsiteX11" fmla="*/ 57150 w 180975"/>
              <a:gd name="connsiteY11" fmla="*/ 86392 h 180975"/>
              <a:gd name="connsiteX12" fmla="*/ 71152 w 180975"/>
              <a:gd name="connsiteY12" fmla="*/ 88868 h 180975"/>
              <a:gd name="connsiteX13" fmla="*/ 81534 w 180975"/>
              <a:gd name="connsiteY13" fmla="*/ 103727 h 180975"/>
              <a:gd name="connsiteX14" fmla="*/ 127730 w 180975"/>
              <a:gd name="connsiteY14" fmla="*/ 70009 h 180975"/>
              <a:gd name="connsiteX15" fmla="*/ 141732 w 180975"/>
              <a:gd name="connsiteY15" fmla="*/ 72199 h 180975"/>
              <a:gd name="connsiteX16" fmla="*/ 139541 w 180975"/>
              <a:gd name="connsiteY16" fmla="*/ 86106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0975" h="180975">
                <a:moveTo>
                  <a:pt x="94679" y="7144"/>
                </a:moveTo>
                <a:cubicBezTo>
                  <a:pt x="46387" y="7144"/>
                  <a:pt x="7144" y="46387"/>
                  <a:pt x="7144" y="94679"/>
                </a:cubicBezTo>
                <a:cubicBezTo>
                  <a:pt x="7144" y="142970"/>
                  <a:pt x="46387" y="182213"/>
                  <a:pt x="94679" y="182213"/>
                </a:cubicBezTo>
                <a:cubicBezTo>
                  <a:pt x="142971" y="182213"/>
                  <a:pt x="182214" y="142970"/>
                  <a:pt x="182214" y="94679"/>
                </a:cubicBezTo>
                <a:cubicBezTo>
                  <a:pt x="182214" y="46387"/>
                  <a:pt x="142971" y="7144"/>
                  <a:pt x="94679" y="7144"/>
                </a:cubicBezTo>
                <a:close/>
                <a:moveTo>
                  <a:pt x="139541" y="86106"/>
                </a:moveTo>
                <a:lnTo>
                  <a:pt x="85058" y="125921"/>
                </a:lnTo>
                <a:cubicBezTo>
                  <a:pt x="83344" y="127159"/>
                  <a:pt x="81248" y="127826"/>
                  <a:pt x="79153" y="127826"/>
                </a:cubicBezTo>
                <a:cubicBezTo>
                  <a:pt x="78582" y="127826"/>
                  <a:pt x="78105" y="127826"/>
                  <a:pt x="77533" y="127730"/>
                </a:cubicBezTo>
                <a:cubicBezTo>
                  <a:pt x="74867" y="127254"/>
                  <a:pt x="72485" y="125825"/>
                  <a:pt x="70961" y="123635"/>
                </a:cubicBezTo>
                <a:lnTo>
                  <a:pt x="54674" y="100394"/>
                </a:lnTo>
                <a:cubicBezTo>
                  <a:pt x="51530" y="95821"/>
                  <a:pt x="52578" y="89630"/>
                  <a:pt x="57150" y="86392"/>
                </a:cubicBezTo>
                <a:cubicBezTo>
                  <a:pt x="61722" y="83248"/>
                  <a:pt x="67913" y="84296"/>
                  <a:pt x="71152" y="88868"/>
                </a:cubicBezTo>
                <a:lnTo>
                  <a:pt x="81534" y="103727"/>
                </a:lnTo>
                <a:lnTo>
                  <a:pt x="127730" y="70009"/>
                </a:lnTo>
                <a:cubicBezTo>
                  <a:pt x="132207" y="66770"/>
                  <a:pt x="138494" y="67723"/>
                  <a:pt x="141732" y="72199"/>
                </a:cubicBezTo>
                <a:cubicBezTo>
                  <a:pt x="144971" y="76581"/>
                  <a:pt x="144018" y="82868"/>
                  <a:pt x="139541" y="8610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789" y="194209"/>
            <a:ext cx="974952" cy="97495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5FE7B90-D30C-4FAB-96C0-D18739FCFE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257" y="857550"/>
            <a:ext cx="4140818" cy="297376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4839751-4CCD-4BC6-BE65-5D6EC312DF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634" y="4017013"/>
            <a:ext cx="9069659" cy="273944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ACDF359-6289-4144-A824-4078AD9CA4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0478" y="839529"/>
            <a:ext cx="5274925" cy="297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57E86F6-B7CC-1A46-A6B8-DFD54B292B75}"/>
              </a:ext>
            </a:extLst>
          </p:cNvPr>
          <p:cNvSpPr txBox="1"/>
          <p:nvPr/>
        </p:nvSpPr>
        <p:spPr>
          <a:xfrm>
            <a:off x="693988" y="289560"/>
            <a:ext cx="27350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2800" dirty="0">
                <a:solidFill>
                  <a:srgbClr val="000928"/>
                </a:solidFill>
                <a:latin typeface="+mj-ea"/>
              </a:rPr>
              <a:t>拍摄感想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A380038-AF7E-FB49-8FA0-6E224AC6DFB9}"/>
              </a:ext>
            </a:extLst>
          </p:cNvPr>
          <p:cNvSpPr/>
          <p:nvPr/>
        </p:nvSpPr>
        <p:spPr>
          <a:xfrm>
            <a:off x="925897" y="1995165"/>
            <a:ext cx="6223000" cy="36027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2288175-3F3D-2E43-A252-2333FB3B5D33}"/>
              </a:ext>
            </a:extLst>
          </p:cNvPr>
          <p:cNvSpPr txBox="1"/>
          <p:nvPr/>
        </p:nvSpPr>
        <p:spPr>
          <a:xfrm>
            <a:off x="1040197" y="2065949"/>
            <a:ext cx="5999940" cy="3372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       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ea"/>
                <a:sym typeface="Arial" panose="020B0604020202020204" pitchFamily="34" charset="0"/>
              </a:rPr>
              <a:t> 在如今这样一个学习压力大、生活节奏快、周围都在卷的社会，越来越多的人都深感难以找到一个知心的朋友，也慢慢地习惯了独自一人，这次我们小组把一个好朋友的特质具象化成了我们身边都有的“电宝”。在生活中，“电宝”充当着陪伴者、督促者等角色，为我们的学习生活保驾护航，同时它也会用开玩笑的口吻带给我们欢乐，祝愿大家也都能找到属于自己的那个“电宝”，拥抱充实又美好的大学生活。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012C089-5D18-3249-BE6C-3D45440FF3B6}"/>
              </a:ext>
            </a:extLst>
          </p:cNvPr>
          <p:cNvSpPr/>
          <p:nvPr/>
        </p:nvSpPr>
        <p:spPr>
          <a:xfrm>
            <a:off x="8402170" y="1995165"/>
            <a:ext cx="2578100" cy="388964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789" y="194209"/>
            <a:ext cx="974952" cy="9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45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斜纹 11">
            <a:extLst>
              <a:ext uri="{FF2B5EF4-FFF2-40B4-BE49-F238E27FC236}">
                <a16:creationId xmlns:a16="http://schemas.microsoft.com/office/drawing/2014/main" id="{971A0D40-B1B9-7043-BE6C-DB05319FF704}"/>
              </a:ext>
            </a:extLst>
          </p:cNvPr>
          <p:cNvSpPr/>
          <p:nvPr/>
        </p:nvSpPr>
        <p:spPr>
          <a:xfrm rot="10800000">
            <a:off x="-2059027" y="1426186"/>
            <a:ext cx="5431814" cy="5431814"/>
          </a:xfrm>
          <a:prstGeom prst="diagStrip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" name="直角三角形 2">
            <a:extLst>
              <a:ext uri="{FF2B5EF4-FFF2-40B4-BE49-F238E27FC236}">
                <a16:creationId xmlns:a16="http://schemas.microsoft.com/office/drawing/2014/main" id="{A8A7B5A8-875A-F140-B4DA-9CA95AACD04D}"/>
              </a:ext>
            </a:extLst>
          </p:cNvPr>
          <p:cNvSpPr/>
          <p:nvPr/>
        </p:nvSpPr>
        <p:spPr>
          <a:xfrm rot="18900000">
            <a:off x="-1593114" y="-4536718"/>
            <a:ext cx="8616240" cy="8616240"/>
          </a:xfrm>
          <a:prstGeom prst="rtTriangl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4DC6F533-F715-7146-9D9A-151AED397085}"/>
              </a:ext>
            </a:extLst>
          </p:cNvPr>
          <p:cNvSpPr/>
          <p:nvPr/>
        </p:nvSpPr>
        <p:spPr>
          <a:xfrm>
            <a:off x="1721223" y="0"/>
            <a:ext cx="7422777" cy="6858001"/>
          </a:xfrm>
          <a:prstGeom prst="parallelogram">
            <a:avLst>
              <a:gd name="adj" fmla="val 100146"/>
            </a:avLst>
          </a:prstGeom>
          <a:gradFill flip="none" rotWithShape="1">
            <a:gsLst>
              <a:gs pos="0">
                <a:srgbClr val="006CCC"/>
              </a:gs>
              <a:gs pos="88000">
                <a:srgbClr val="000928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AA5347A2-0A78-BD48-AE5E-B0A8C293F4AD}"/>
              </a:ext>
            </a:extLst>
          </p:cNvPr>
          <p:cNvSpPr/>
          <p:nvPr/>
        </p:nvSpPr>
        <p:spPr>
          <a:xfrm>
            <a:off x="2295906" y="-1"/>
            <a:ext cx="7969624" cy="6858001"/>
          </a:xfrm>
          <a:prstGeom prst="parallelogram">
            <a:avLst>
              <a:gd name="adj" fmla="val 100146"/>
            </a:avLst>
          </a:prstGeom>
          <a:gradFill flip="none" rotWithShape="1">
            <a:gsLst>
              <a:gs pos="22000">
                <a:schemeClr val="bg1"/>
              </a:gs>
              <a:gs pos="100000">
                <a:srgbClr val="006CCC">
                  <a:alpha val="35667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C19D6976-1F26-B044-9CE7-953652F9397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28663" y="-1"/>
            <a:ext cx="6986062" cy="6904488"/>
          </a:xfrm>
          <a:prstGeom prst="line">
            <a:avLst/>
          </a:prstGeom>
          <a:ln w="76200">
            <a:solidFill>
              <a:srgbClr val="006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斜纹 8">
            <a:extLst>
              <a:ext uri="{FF2B5EF4-FFF2-40B4-BE49-F238E27FC236}">
                <a16:creationId xmlns:a16="http://schemas.microsoft.com/office/drawing/2014/main" id="{EE543671-12B1-534E-96DB-F06D0975B21C}"/>
              </a:ext>
            </a:extLst>
          </p:cNvPr>
          <p:cNvSpPr/>
          <p:nvPr/>
        </p:nvSpPr>
        <p:spPr>
          <a:xfrm rot="10800000">
            <a:off x="6753389" y="1426186"/>
            <a:ext cx="5431814" cy="5431814"/>
          </a:xfrm>
          <a:prstGeom prst="diagStripe">
            <a:avLst/>
          </a:prstGeom>
          <a:gradFill flip="none" rotWithShape="1">
            <a:gsLst>
              <a:gs pos="0">
                <a:schemeClr val="bg1">
                  <a:alpha val="41000"/>
                </a:schemeClr>
              </a:gs>
              <a:gs pos="100000">
                <a:schemeClr val="bg1">
                  <a:lumMod val="85000"/>
                  <a:alpha val="7004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斜纹 9">
            <a:extLst>
              <a:ext uri="{FF2B5EF4-FFF2-40B4-BE49-F238E27FC236}">
                <a16:creationId xmlns:a16="http://schemas.microsoft.com/office/drawing/2014/main" id="{0BFB1C27-C988-7B46-A420-830B009AE52B}"/>
              </a:ext>
            </a:extLst>
          </p:cNvPr>
          <p:cNvSpPr/>
          <p:nvPr/>
        </p:nvSpPr>
        <p:spPr>
          <a:xfrm rot="10800000">
            <a:off x="8669268" y="616597"/>
            <a:ext cx="3522732" cy="3522732"/>
          </a:xfrm>
          <a:prstGeom prst="diagStripe">
            <a:avLst/>
          </a:prstGeom>
          <a:gradFill flip="none" rotWithShape="1">
            <a:gsLst>
              <a:gs pos="0">
                <a:schemeClr val="bg1">
                  <a:alpha val="65869"/>
                </a:schemeClr>
              </a:gs>
              <a:gs pos="100000">
                <a:schemeClr val="bg1">
                  <a:lumMod val="85000"/>
                  <a:alpha val="47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斜纹 10">
            <a:extLst>
              <a:ext uri="{FF2B5EF4-FFF2-40B4-BE49-F238E27FC236}">
                <a16:creationId xmlns:a16="http://schemas.microsoft.com/office/drawing/2014/main" id="{13455D31-E397-AB40-A780-1C2C7573C225}"/>
              </a:ext>
            </a:extLst>
          </p:cNvPr>
          <p:cNvSpPr/>
          <p:nvPr/>
        </p:nvSpPr>
        <p:spPr>
          <a:xfrm rot="10800000">
            <a:off x="9918149" y="4553535"/>
            <a:ext cx="2304465" cy="2304465"/>
          </a:xfrm>
          <a:prstGeom prst="diagStripe">
            <a:avLst>
              <a:gd name="adj" fmla="val 66032"/>
            </a:avLst>
          </a:prstGeom>
          <a:gradFill flip="none" rotWithShape="1">
            <a:gsLst>
              <a:gs pos="0">
                <a:schemeClr val="bg1">
                  <a:alpha val="65869"/>
                </a:schemeClr>
              </a:gs>
              <a:gs pos="100000">
                <a:schemeClr val="bg1">
                  <a:lumMod val="85000"/>
                  <a:alpha val="47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DB42934-03CE-2F43-98E8-F499E810125F}"/>
              </a:ext>
            </a:extLst>
          </p:cNvPr>
          <p:cNvSpPr txBox="1"/>
          <p:nvPr/>
        </p:nvSpPr>
        <p:spPr>
          <a:xfrm>
            <a:off x="6791805" y="3486276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dirty="0">
                <a:solidFill>
                  <a:srgbClr val="000928"/>
                </a:solidFill>
                <a:latin typeface="+mj-ea"/>
                <a:ea typeface="+mj-ea"/>
              </a:rPr>
              <a:t>感谢您的观看！</a:t>
            </a:r>
          </a:p>
        </p:txBody>
      </p:sp>
      <p:sp>
        <p:nvSpPr>
          <p:cNvPr id="15" name="直角三角形 14">
            <a:extLst>
              <a:ext uri="{FF2B5EF4-FFF2-40B4-BE49-F238E27FC236}">
                <a16:creationId xmlns:a16="http://schemas.microsoft.com/office/drawing/2014/main" id="{0AB8B588-6B12-7B44-B73F-E96EE4738218}"/>
              </a:ext>
            </a:extLst>
          </p:cNvPr>
          <p:cNvSpPr/>
          <p:nvPr/>
        </p:nvSpPr>
        <p:spPr>
          <a:xfrm rot="18900000">
            <a:off x="-1579457" y="-4520509"/>
            <a:ext cx="8616240" cy="8616240"/>
          </a:xfrm>
          <a:prstGeom prst="rtTriangle">
            <a:avLst/>
          </a:prstGeom>
          <a:gradFill flip="none" rotWithShape="1">
            <a:gsLst>
              <a:gs pos="0">
                <a:srgbClr val="000928"/>
              </a:gs>
              <a:gs pos="99000">
                <a:srgbClr val="000928">
                  <a:alpha val="51178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E6467AF-2D05-DE4E-BBA3-744E3AB9018B}"/>
              </a:ext>
            </a:extLst>
          </p:cNvPr>
          <p:cNvSpPr txBox="1"/>
          <p:nvPr/>
        </p:nvSpPr>
        <p:spPr>
          <a:xfrm>
            <a:off x="722541" y="1379699"/>
            <a:ext cx="44097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>
                <a:solidFill>
                  <a:schemeClr val="bg1"/>
                </a:solidFill>
                <a:latin typeface="+mj-ea"/>
                <a:ea typeface="+mj-ea"/>
              </a:rPr>
              <a:t>2023</a:t>
            </a:r>
          </a:p>
          <a:p>
            <a:r>
              <a:rPr kumimoji="1" lang="en-US" altLang="zh-CN" sz="4000" dirty="0">
                <a:solidFill>
                  <a:schemeClr val="bg1"/>
                </a:solidFill>
                <a:latin typeface="+mj-ea"/>
                <a:ea typeface="+mj-ea"/>
              </a:rPr>
              <a:t>TONG JI UNIVERSITY</a:t>
            </a:r>
            <a:endParaRPr kumimoji="1" lang="zh-CN" altLang="en-US" sz="4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E5885F7-12F6-4A45-8CAA-9E1859E49CED}"/>
              </a:ext>
            </a:extLst>
          </p:cNvPr>
          <p:cNvSpPr txBox="1"/>
          <p:nvPr/>
        </p:nvSpPr>
        <p:spPr>
          <a:xfrm>
            <a:off x="8831156" y="5043117"/>
            <a:ext cx="29931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000928"/>
                </a:solidFill>
              </a:rPr>
              <a:t>汇报人：    </a:t>
            </a:r>
            <a:r>
              <a:rPr kumimoji="1" lang="en-US" altLang="zh-CN" dirty="0">
                <a:solidFill>
                  <a:srgbClr val="000928"/>
                </a:solidFill>
              </a:rPr>
              <a:t>2251745 </a:t>
            </a:r>
            <a:r>
              <a:rPr kumimoji="1" lang="zh-CN" altLang="en-US" dirty="0">
                <a:solidFill>
                  <a:srgbClr val="000928"/>
                </a:solidFill>
              </a:rPr>
              <a:t>张宇</a:t>
            </a:r>
            <a:endParaRPr kumimoji="1" lang="en-US" altLang="zh-CN" dirty="0">
              <a:solidFill>
                <a:srgbClr val="000928"/>
              </a:solidFill>
            </a:endParaRPr>
          </a:p>
          <a:p>
            <a:r>
              <a:rPr kumimoji="1" lang="zh-CN" altLang="en-US" dirty="0">
                <a:solidFill>
                  <a:srgbClr val="000928"/>
                </a:solidFill>
              </a:rPr>
              <a:t>小组成员：</a:t>
            </a:r>
            <a:r>
              <a:rPr kumimoji="1" lang="en-US" altLang="zh-CN" dirty="0">
                <a:solidFill>
                  <a:srgbClr val="000928"/>
                </a:solidFill>
              </a:rPr>
              <a:t>2250270 </a:t>
            </a:r>
            <a:r>
              <a:rPr kumimoji="1" lang="zh-CN" altLang="en-US" dirty="0">
                <a:solidFill>
                  <a:srgbClr val="000928"/>
                </a:solidFill>
              </a:rPr>
              <a:t>雍蔚霖</a:t>
            </a:r>
            <a:endParaRPr kumimoji="1" lang="en-US" altLang="zh-CN" dirty="0">
              <a:solidFill>
                <a:srgbClr val="000928"/>
              </a:solidFill>
            </a:endParaRPr>
          </a:p>
          <a:p>
            <a:r>
              <a:rPr kumimoji="1" lang="en-US" altLang="zh-CN" dirty="0">
                <a:solidFill>
                  <a:srgbClr val="000928"/>
                </a:solidFill>
              </a:rPr>
              <a:t>                  2254287 </a:t>
            </a:r>
            <a:r>
              <a:rPr kumimoji="1" lang="zh-CN" altLang="en-US" dirty="0">
                <a:solidFill>
                  <a:srgbClr val="000928"/>
                </a:solidFill>
              </a:rPr>
              <a:t>侯俊皓</a:t>
            </a:r>
            <a:endParaRPr kumimoji="1" lang="en-US" altLang="zh-CN" dirty="0">
              <a:solidFill>
                <a:srgbClr val="000928"/>
              </a:solidFill>
            </a:endParaRPr>
          </a:p>
          <a:p>
            <a:r>
              <a:rPr kumimoji="1" lang="zh-CN" altLang="en-US" dirty="0">
                <a:solidFill>
                  <a:srgbClr val="000928"/>
                </a:solidFill>
              </a:rPr>
              <a:t>汇报时间：</a:t>
            </a:r>
            <a:r>
              <a:rPr kumimoji="1" lang="en-US" altLang="zh-CN" dirty="0">
                <a:solidFill>
                  <a:srgbClr val="000928"/>
                </a:solidFill>
              </a:rPr>
              <a:t>2023/11/28</a:t>
            </a:r>
          </a:p>
        </p:txBody>
      </p:sp>
    </p:spTree>
    <p:extLst>
      <p:ext uri="{BB962C8B-B14F-4D97-AF65-F5344CB8AC3E}">
        <p14:creationId xmlns:p14="http://schemas.microsoft.com/office/powerpoint/2010/main" val="1789123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3" grpId="0"/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588ku">
      <a:majorFont>
        <a:latin typeface="Arial Black"/>
        <a:ea typeface="思源黑体 CN Bold"/>
        <a:cs typeface=""/>
      </a:majorFont>
      <a:minorFont>
        <a:latin typeface="Arial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4950</TotalTime>
  <Words>194</Words>
  <Application>Microsoft Office PowerPoint</Application>
  <PresentationFormat>宽屏</PresentationFormat>
  <Paragraphs>25</Paragraphs>
  <Slides>5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DengXian</vt:lpstr>
      <vt:lpstr>思源黑体 CN Bold</vt:lpstr>
      <vt:lpstr>思源黑体 CN Regular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1923299134@qq.com</cp:lastModifiedBy>
  <cp:revision>668</cp:revision>
  <dcterms:created xsi:type="dcterms:W3CDTF">2018-06-17T04:53:58Z</dcterms:created>
  <dcterms:modified xsi:type="dcterms:W3CDTF">2023-11-27T15:54:45Z</dcterms:modified>
</cp:coreProperties>
</file>

<file path=docProps/thumbnail.jpeg>
</file>